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6" r:id="rId3"/>
    <p:sldId id="789" r:id="rId4"/>
    <p:sldId id="790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19 Aug – 02 Sep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S2-2005843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19 Aug – 02 Sep,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05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SA#89-e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87254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Interim conclusions agreed on all three key issues.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LS OUT sent to RAN2 and RAN3 with request for feedback on selected solution principles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 evaluation and conclusion in Q4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 target completion date for the study is proposed to be moved to Dec 2020. Normative phase is unlikely to complete 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SA2#140E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816922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v0.5.0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TBC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TBC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TBC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Draw final evaluations and conclusions in Q4.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200" b="1" dirty="0">
                <a:ea typeface="+mn-ea"/>
                <a:cs typeface="+mn-cs"/>
              </a:rPr>
              <a:t>RAN impacts and dependencies</a:t>
            </a:r>
            <a:r>
              <a:rPr lang="en-US" sz="1200" dirty="0">
                <a:ea typeface="+mn-ea"/>
                <a:cs typeface="+mn-cs"/>
              </a:rPr>
              <a:t>:</a:t>
            </a:r>
            <a:endParaRPr lang="de-DE" sz="12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All three key issues may potentially lead to solutions with RAN impact and may require RAN coordination.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(SA2#141E)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Ahead of SA2#141E: Organize a conference call to discuss Way Forward proposals to finalize the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During SA2#141E: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Focus on finalizing the conclusions (where possible).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SA2#141E (Oct) and SA2#142E (Nov) : Final evaluations and conclusions. Submit TR 23.761 to SA#90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The target completion date for the study is proposed to be moved to Dec 2020. Normative phase is unlikely to complete in Q4.</a:t>
            </a:r>
            <a:endParaRPr lang="en-US" altLang="zh-CN" sz="105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6801</TotalTime>
  <Words>371</Words>
  <Application>Microsoft Office PowerPoint</Application>
  <PresentationFormat>On-screen Show (4:3)</PresentationFormat>
  <Paragraphs>67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SA#89-e</vt:lpstr>
      <vt:lpstr>FS_MUSIM status after SA2#140E (1/2)</vt:lpstr>
      <vt:lpstr>FS_MUSIM status after SA2#140E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saso</cp:lastModifiedBy>
  <cp:revision>1317</cp:revision>
  <dcterms:created xsi:type="dcterms:W3CDTF">2008-08-30T09:32:10Z</dcterms:created>
  <dcterms:modified xsi:type="dcterms:W3CDTF">2020-08-13T20:28:13Z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</Properties>
</file>